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5" r:id="rId5"/>
  </p:sldMasterIdLst>
  <p:notesMasterIdLst>
    <p:notesMasterId r:id="rId34"/>
  </p:notesMasterIdLst>
  <p:sldIdLst>
    <p:sldId id="28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73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21149D-E334-4EE6-B5FC-39BC5045FBD5}" v="15" dt="2023-04-06T21:19:10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3895" autoAdjust="0"/>
  </p:normalViewPr>
  <p:slideViewPr>
    <p:cSldViewPr snapToGrid="0">
      <p:cViewPr varScale="1">
        <p:scale>
          <a:sx n="68" d="100"/>
          <a:sy n="68" d="100"/>
        </p:scale>
        <p:origin x="21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C405EA-DCCB-43E0-A9C1-70FDDD48C4F2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2A661-D688-4087-908B-ABBD24B73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33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200" b="0" i="0" u="none" strike="noStrike" baseline="0" dirty="0">
              <a:solidFill>
                <a:srgbClr val="000000"/>
              </a:solidFill>
              <a:latin typeface="Zilla Slab" pitchFamily="2" charset="0"/>
            </a:endParaRP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  <a:latin typeface="Zilla Slab" pitchFamily="2" charset="0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80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Zilla Slab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97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Zilla Slab" pitchFamily="2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Zilla Slab" pitchFamily="2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Zilla Slab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1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Zilla Slab" pitchFamily="2" charset="0"/>
            </a:endParaRPr>
          </a:p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Zilla Slab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9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Zilla Slab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17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83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b="0" i="0" u="none" strike="noStrike" baseline="0" dirty="0">
              <a:solidFill>
                <a:srgbClr val="000000"/>
              </a:solidFill>
              <a:latin typeface="Zilla Slab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69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46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542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89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43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38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548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85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46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05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724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62A661-D688-4087-908B-ABBD24B7399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3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AF603-DDB2-4E9B-9BA7-495F1FADE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91F4B2-145C-4E76-B25F-84F57DB8C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51B4-C500-4C8A-A6F8-CB12A8CF76F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9E073-E98E-43C9-AED6-6B31D9149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F51746-02BE-441D-BBEF-E5120CA12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2538F-0DC6-46C6-9755-F51090DF9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724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1E3E4-C06E-45E9-82A2-83C7E553B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082341-A5D0-45B4-833A-FBEFCFAF6E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AB083-06F8-4D73-AB50-E133799AF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791E2-D02C-46D9-BB84-9B32707F2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BCD88-8402-4B10-BC86-1554AF2CE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00502"/>
      </p:ext>
    </p:extLst>
  </p:cSld>
  <p:clrMapOvr>
    <a:masterClrMapping/>
  </p:clrMapOvr>
  <p:transition advClick="0"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5DB40-E785-40E1-BD1E-50F3A8786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633D0-B204-417C-9C31-BC3E8A782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040E0-9755-4AE1-B190-DCD5A741A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BB368-783E-4546-9BDC-90E795E29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F6CA9-30CE-4204-BE89-AF38578F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885309"/>
      </p:ext>
    </p:extLst>
  </p:cSld>
  <p:clrMapOvr>
    <a:masterClrMapping/>
  </p:clrMapOvr>
  <p:transition advClick="0"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B2BB9-E0FB-4A30-9BF7-55A463C7D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F60D5-6A5A-4C0B-B989-B7704D7D2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67946-5B5C-44C3-BF53-0DB81D52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964FC-9CA2-49A0-9EEC-503188BB6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326AF-966F-4BBE-B8CF-4730A981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347735"/>
      </p:ext>
    </p:extLst>
  </p:cSld>
  <p:clrMapOvr>
    <a:masterClrMapping/>
  </p:clrMapOvr>
  <p:transition advClick="0"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51643-3B9F-4859-AD1D-4EE5FDD95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3B21D-63BF-4C66-8F43-311A1A67F7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40F666-DEEB-46E9-B242-2A68AE108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CED3B-63E7-4DA5-B42A-520CB7C1A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A4CCAB-2BC8-443C-9AEA-EDBA9E974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1B944-3477-4E43-97CE-210C1ED3F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1243"/>
      </p:ext>
    </p:extLst>
  </p:cSld>
  <p:clrMapOvr>
    <a:masterClrMapping/>
  </p:clrMapOvr>
  <p:transition advClick="0"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C3F60-4D3F-4C47-B88D-06E4DE6B5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18C9F-EC99-4112-8FEB-D56A2DEED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A9BCA-E6C9-48D5-8488-9A8644AF7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CC7E17-F408-4ACE-87B7-9EF4193CF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1A9504-6FC2-4AC8-BA9B-1CD071531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695406-8076-4660-84FB-4C5FC55B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1C715D-FBA9-4AF8-B4E2-E54F8FD7F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277E09-5509-4094-B4F7-B36246C64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52338"/>
      </p:ext>
    </p:extLst>
  </p:cSld>
  <p:clrMapOvr>
    <a:masterClrMapping/>
  </p:clrMapOvr>
  <p:transition advClick="0"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46763-F00A-4FDA-AD0A-C82D1C545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6E4BCB-61E5-4D2E-8F44-1345C6AB4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AC0E0C-8C21-4366-8DCC-BCE2B7FE5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50EF5E-F146-4B97-ADD6-875EFD8EF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8267"/>
      </p:ext>
    </p:extLst>
  </p:cSld>
  <p:clrMapOvr>
    <a:masterClrMapping/>
  </p:clrMapOvr>
  <p:transition advClick="0"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AA8FFC-406C-499C-8D2E-C837676F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1204CA-CA8E-45C0-B949-7EC782EF6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07C3A-9C7E-4205-90D2-E03685309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665714"/>
      </p:ext>
    </p:extLst>
  </p:cSld>
  <p:clrMapOvr>
    <a:masterClrMapping/>
  </p:clrMapOvr>
  <p:transition advClick="0"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B5642-CEEA-43C2-805E-275A0C6C7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69DAD-647C-440E-985C-4B7B58AD4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D1DDA-5F7F-4926-A3D8-0806EDF3A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EB7BAC-4CEE-4DD0-81B5-198CEB7D9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73546-09D3-4E3E-9FF4-6B74B8800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1AFB4-3B45-4C75-862F-49C757E76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53599"/>
      </p:ext>
    </p:extLst>
  </p:cSld>
  <p:clrMapOvr>
    <a:masterClrMapping/>
  </p:clrMapOvr>
  <p:transition advClick="0"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C645C-E7DA-4B03-9BB2-88E31C551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D37237-32F8-4BDB-A778-AF90B517C5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19C94-D437-4E08-8D1F-5055BF2D7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43900-30A9-448A-B7DB-5722C8097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FB9DF-838E-484D-A8B3-31E038AF6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C496E-972A-4B6B-8D18-F445A08E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641577"/>
      </p:ext>
    </p:extLst>
  </p:cSld>
  <p:clrMapOvr>
    <a:masterClrMapping/>
  </p:clrMapOvr>
  <p:transition advClick="0"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D6925-A825-422C-8910-165284654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0ECF3-926D-4312-B556-591B97CC1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BBCDB-A899-4498-BFCF-B99C7C58A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A782D-7CF2-4D30-AF70-57180C688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AC545-2156-4511-9F73-A02FCB80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92746"/>
      </p:ext>
    </p:extLst>
  </p:cSld>
  <p:clrMapOvr>
    <a:masterClrMapping/>
  </p:clrMapOvr>
  <p:transition advClick="0" advTm="6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656991-39FA-426E-BD19-9EFB2524C9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93982A-F011-4449-BD2E-B066140A6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83F3B-B7D2-4097-B14C-254949911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FB3D4-5D64-46C8-8910-B18FA3525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1B3F2-BCAB-4EB6-BEC0-C8EE37022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7942"/>
      </p:ext>
    </p:extLst>
  </p:cSld>
  <p:clrMapOvr>
    <a:masterClrMapping/>
  </p:clrMapOvr>
  <p:transition advClick="0" advTm="600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E91A74-7611-4D26-9EB5-89CE4274F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993B1-EC59-46B5-8228-277B599E8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25FB5-D994-45C0-84C7-651FBE9C2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651B4-C500-4C8A-A6F8-CB12A8CF76F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246D5-E9D9-40CC-BE25-422BEE317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D1C64-9C1F-4C87-933F-BC8F6092A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2538F-0DC6-46C6-9755-F51090DF9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4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CD6029-1596-4595-A794-B74C7D702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0AA6E-E6BA-4152-9C2F-B988C1C05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1B02F-6316-4280-AC03-4F15825EB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ABF83-C07B-4BA4-B2FD-186288ACF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ECEC2-AEBE-490A-B5AE-A80E20D93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22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ransition advClick="0" advTm="600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AA99CACA-29DF-4B9A-9862-17FD58583F6C}"/>
              </a:ext>
            </a:extLst>
          </p:cNvPr>
          <p:cNvSpPr txBox="1">
            <a:spLocks/>
          </p:cNvSpPr>
          <p:nvPr/>
        </p:nvSpPr>
        <p:spPr>
          <a:xfrm>
            <a:off x="1524000" y="5277934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spc="100" baseline="0">
                <a:solidFill>
                  <a:schemeClr val="tx1"/>
                </a:solidFill>
                <a:latin typeface="Saira ExtraCondensed" panose="00000508000000000000" pitchFamily="2" charset="0"/>
                <a:ea typeface="Zilla Slab" pitchFamily="2" charset="77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100" normalizeH="0" baseline="0" noProof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</a:t>
            </a:r>
            <a:r>
              <a:rPr kumimoji="0" lang="en-US" sz="2000" b="1" i="0" u="none" strike="noStrike" kern="1200" cap="none" spc="100" normalizeH="0" baseline="0" noProof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NAME}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100" normalizeH="0" baseline="0" noProof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{COMPANY}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100" normalizeH="0" baseline="0" noProof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{DATE}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2FF433-4906-44F6-8FED-FC1ED0D2F00F}"/>
              </a:ext>
            </a:extLst>
          </p:cNvPr>
          <p:cNvSpPr txBox="1">
            <a:spLocks/>
          </p:cNvSpPr>
          <p:nvPr/>
        </p:nvSpPr>
        <p:spPr>
          <a:xfrm>
            <a:off x="491445" y="3124008"/>
            <a:ext cx="11209108" cy="15027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spc="500" baseline="0">
                <a:solidFill>
                  <a:schemeClr val="tx1"/>
                </a:solidFill>
                <a:latin typeface="Saira ExtraCondensed Light" pitchFamily="2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500" normalizeH="0" baseline="0" noProof="0">
                <a:ln>
                  <a:noFill/>
                </a:ln>
                <a:solidFill>
                  <a:srgbClr val="1D4F91"/>
                </a:solidFill>
                <a:effectLst/>
                <a:uLnTx/>
                <a:uFillTx/>
                <a:latin typeface="Saira ExtraCondensed Light" pitchFamily="2" charset="77"/>
                <a:ea typeface="+mj-ea"/>
                <a:cs typeface="+mj-cs"/>
              </a:rPr>
              <a:t>MONEY MANAGEMENT 101: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500" normalizeH="0" baseline="0" noProof="0">
                <a:ln>
                  <a:noFill/>
                </a:ln>
                <a:solidFill>
                  <a:srgbClr val="1D4F91"/>
                </a:solidFill>
                <a:effectLst/>
                <a:uLnTx/>
                <a:uFillTx/>
                <a:latin typeface="Saira ExtraCondensed Light" pitchFamily="2" charset="77"/>
                <a:ea typeface="+mj-ea"/>
                <a:cs typeface="+mj-cs"/>
              </a:rPr>
              <a:t>A GUIDE TO FINANCIAL BASICS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002F87-2BBC-4351-B37D-00CADD160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1050" y="-224779"/>
            <a:ext cx="4369899" cy="265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17690"/>
      </p:ext>
    </p:extLst>
  </p:cSld>
  <p:clrMapOvr>
    <a:masterClrMapping/>
  </p:clrMapOvr>
  <p:transition advClick="0" advTm="6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2D72E4-5381-4C68-8676-451C6EE18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6AFC63-AF84-4883-8A39-27D3D8F0E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71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25B1F61-E95F-4478-A9CF-5297F5C9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PAYCHECK AND SAVINGS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6C1CAA-19B1-4D81-92EC-0AB543063C9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20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F7AB58-8540-43C0-A2C0-35E614D92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 A SAVVY SHOPPER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7A264C-A3A3-41E8-9B68-3031CBD8017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48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32C5BE-736A-4D4E-A6B1-6BC78B065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47BB48-0E58-49EA-B3DA-A9336666BA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62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425C3A-DB1C-4C1D-8563-3D8DF28F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TAX FILING TIPS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54FDE5-1EF3-4372-8EF7-6225984EB27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12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075564-01E8-4FE8-BDCF-14B940E7B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MOST COMMONLY OVERLOOKED DEDUCTIONS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7A125F-F445-46AF-9F0C-C4802B9BA9D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58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CF514B-A164-4EA1-9F00-F0D45593E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D3CFE8-46B2-48EA-BAF1-569C4AC07D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35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CF9E57-743C-473F-B751-9E04E3150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BUDGETING?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68CA79-192B-4AD0-BE73-4AEB7CFAE59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85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E7560E-41D4-4B99-ACF7-21044F0E8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CREATING A BUDGET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F2CFF3-4F5B-4B76-BD35-6B96A6D8C35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5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54F4D5-8C2D-456F-9586-7C8B17F07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KEEPING YOUR BUDGET ON TRACK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E22122-1F83-4B25-9DC3-08EEC46C4AB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81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7AA805-5348-4F6A-9D1E-A13158501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724F8D-2B38-4381-8252-8639B3E29D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D44C468-8B58-4E24-BC7E-A3A533F9C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CREDIT CARD ADVICE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0A7E2C-1D0D-49C4-9D57-B3D771EC78C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43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86CD0C-6EAB-4DDC-A9A9-78D6BAF40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ESTABLISHING &amp; PROTECTING YOUR CREDIT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E986C5-831C-41BA-AAF4-D97BF7CF8AF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57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76D34D-9205-496E-9394-4387F223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1B288B-C4FD-46EE-B380-F3BE46E5A8B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86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B436642-1B9D-4180-8CCA-C2CC076E8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ACCOUNTS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ADF2DE-08CA-4DCD-A7AA-91F1AFDE826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88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4D7C80-8B3E-483D-82E9-A01BDB0E6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SETTING UP AN ACCOUNT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53972C-63BE-4F89-93EA-A663C56DFCC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66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D21299-AB4F-40EB-9AE5-45A5E5AE9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BALANCING YOUR CHECKBOOK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651920-DBEF-4A8D-AF2A-1039315618B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284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7C4FBE-5C57-47E8-8EE5-7B577E48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DIGITAL BALANCING OPTIONS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8D6CD4-5944-491E-A2FD-B9D8156227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33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D3F704-9CF5-4463-B794-D56D201F1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0DE819-0FA3-43E3-81EB-7BAFEAC3BF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227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065AD88-BCFE-47A0-BA6E-0640F1BBF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BUYING VS. LEASING A CAR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33E6DA-AC1E-49AF-88B9-A5E87805A9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442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1CD9C0-EC37-48CC-BD97-076B0D3EE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CAR BUYING PROCESS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979B5D-C73A-4CC8-B28D-89C416B8247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20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2A9BCA-3902-44FF-A912-EB14B2B02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 ABOUT AUTO INSURANCE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4DFD8A-BDC4-495B-999C-C29339A251A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66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707486-F37D-43E3-A87D-DB8564FF4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71DC83-B053-43A7-93C7-CC94D17C77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73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107CEA-0574-4EBE-AD6A-D5346CE12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RENTING VS. OWNING A HOME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7B6377-6C10-4292-AD8C-41E86B423C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991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06471B-851F-4FB4-8738-2228C136C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HOME BUYING PROCESS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426D11-7890-44B0-BEB6-11FB7FCCDE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122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B99C02-8040-4266-B66B-C75421947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UNDERSTANDING THE LEASE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2381DF-191B-4945-A3F5-5706D478C46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249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AA99CACA-29DF-4B9A-9862-17FD58583F6C}"/>
              </a:ext>
            </a:extLst>
          </p:cNvPr>
          <p:cNvSpPr txBox="1">
            <a:spLocks/>
          </p:cNvSpPr>
          <p:nvPr/>
        </p:nvSpPr>
        <p:spPr>
          <a:xfrm>
            <a:off x="1524000" y="5277934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spc="100" baseline="0">
                <a:solidFill>
                  <a:schemeClr val="tx1"/>
                </a:solidFill>
                <a:latin typeface="Saira ExtraCondensed" panose="00000508000000000000" pitchFamily="2" charset="0"/>
                <a:ea typeface="Zilla Slab" pitchFamily="2" charset="77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100" normalizeH="0" baseline="0" noProof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</a:t>
            </a:r>
            <a:r>
              <a:rPr kumimoji="0" lang="en-US" sz="2000" b="1" i="0" u="none" strike="noStrike" kern="1200" cap="none" spc="100" normalizeH="0" baseline="0" noProof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NAME}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100" normalizeH="0" baseline="0" noProof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{COMPANY}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100" normalizeH="0" baseline="0" noProof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{DATE}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2FF433-4906-44F6-8FED-FC1ED0D2F00F}"/>
              </a:ext>
            </a:extLst>
          </p:cNvPr>
          <p:cNvSpPr txBox="1">
            <a:spLocks/>
          </p:cNvSpPr>
          <p:nvPr/>
        </p:nvSpPr>
        <p:spPr>
          <a:xfrm>
            <a:off x="491445" y="2786551"/>
            <a:ext cx="11209108" cy="15027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spc="500" baseline="0">
                <a:solidFill>
                  <a:schemeClr val="tx1"/>
                </a:solidFill>
                <a:latin typeface="Saira ExtraCondensed Light" pitchFamily="2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500" normalizeH="0" baseline="0" noProof="0">
                <a:ln>
                  <a:noFill/>
                </a:ln>
                <a:solidFill>
                  <a:srgbClr val="1D4F91"/>
                </a:solidFill>
                <a:effectLst/>
                <a:uLnTx/>
                <a:uFillTx/>
                <a:latin typeface="Saira ExtraCondensed Light" pitchFamily="2" charset="77"/>
                <a:ea typeface="+mj-ea"/>
                <a:cs typeface="+mj-cs"/>
              </a:rPr>
              <a:t>THANK YOU!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002F87-2BBC-4351-B37D-00CADD160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050" y="-224779"/>
            <a:ext cx="4369899" cy="265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85279"/>
      </p:ext>
    </p:extLst>
  </p:cSld>
  <p:clrMapOvr>
    <a:masterClrMapping/>
  </p:clrMapOvr>
  <p:transition advClick="0" advTm="6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D531AFEB56F4B98BB693256DF8805" ma:contentTypeVersion="28" ma:contentTypeDescription="Create a new document." ma:contentTypeScope="" ma:versionID="b2a242c5e03e0f6b03ebc077c3fcf19f">
  <xsd:schema xmlns:xsd="http://www.w3.org/2001/XMLSchema" xmlns:xs="http://www.w3.org/2001/XMLSchema" xmlns:p="http://schemas.microsoft.com/office/2006/metadata/properties" xmlns:ns1="http://schemas.microsoft.com/sharepoint/v3" xmlns:ns2="6f9029af-79dc-4055-bcba-4469678e618e" xmlns:ns3="efe7f7fc-ba36-4043-864b-d9cb430c50c6" targetNamespace="http://schemas.microsoft.com/office/2006/metadata/properties" ma:root="true" ma:fieldsID="5ac875265243a01c025ed7f025b46283" ns1:_="" ns2:_="" ns3:_="">
    <xsd:import namespace="http://schemas.microsoft.com/sharepoint/v3"/>
    <xsd:import namespace="6f9029af-79dc-4055-bcba-4469678e618e"/>
    <xsd:import namespace="efe7f7fc-ba36-4043-864b-d9cb430c50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Notes" minOccurs="0"/>
                <xsd:element ref="ns2:MediaServiceAutoKeyPoints" minOccurs="0"/>
                <xsd:element ref="ns2:MediaServiceKeyPoints" minOccurs="0"/>
                <xsd:element ref="ns2:Location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9029af-79dc-4055-bcba-4469678e61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Notes" ma:index="20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ocation" ma:index="23" nillable="true" ma:displayName="Location" ma:description="El Paso" ma:format="Image" ma:internalName="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62454819-93c7-4a6d-9040-8aa950df923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e7f7fc-ba36-4043-864b-d9cb430c50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d0b42a29-5bbb-4c70-b85f-f2086d727af3}" ma:internalName="TaxCatchAll" ma:showField="CatchAllData" ma:web="efe7f7fc-ba36-4043-864b-d9cb430c50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ocation xmlns="6f9029af-79dc-4055-bcba-4469678e618e">
      <Url xsi:nil="true"/>
      <Description xsi:nil="true"/>
    </Location>
    <Notes xmlns="6f9029af-79dc-4055-bcba-4469678e618e" xsi:nil="true"/>
    <_ip_UnifiedCompliancePolicyProperties xmlns="http://schemas.microsoft.com/sharepoint/v3" xsi:nil="true"/>
    <TaxCatchAll xmlns="efe7f7fc-ba36-4043-864b-d9cb430c50c6" xsi:nil="true"/>
    <lcf76f155ced4ddcb4097134ff3c332f xmlns="6f9029af-79dc-4055-bcba-4469678e618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81D148-D85D-4EFC-B9CF-8C8C6516BC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f9029af-79dc-4055-bcba-4469678e618e"/>
    <ds:schemaRef ds:uri="efe7f7fc-ba36-4043-864b-d9cb430c50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A1CBF22-B39E-49D9-B47C-097D6A44BC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6E2F2A-F3A9-4045-A046-9E775F9ECA1C}">
  <ds:schemaRefs>
    <ds:schemaRef ds:uri="6f9029af-79dc-4055-bcba-4469678e618e"/>
    <ds:schemaRef ds:uri="efe7f7fc-ba36-4043-864b-d9cb430c50c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1023</TotalTime>
  <Words>125</Words>
  <Application>Microsoft Office PowerPoint</Application>
  <PresentationFormat>Widescreen</PresentationFormat>
  <Paragraphs>51</Paragraphs>
  <Slides>28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Saira ExtraCondensed</vt:lpstr>
      <vt:lpstr>Saira ExtraCondensed Light</vt:lpstr>
      <vt:lpstr>Zilla Slab</vt:lpstr>
      <vt:lpstr>Office Theme</vt:lpstr>
      <vt:lpstr>1_Office Theme</vt:lpstr>
      <vt:lpstr>PowerPoint Presentation</vt:lpstr>
      <vt:lpstr>PowerPoint Presentation</vt:lpstr>
      <vt:lpstr>YOUR PAYCHECK AND SAVINGS </vt:lpstr>
      <vt:lpstr>BE A SAVVY SHOPPER</vt:lpstr>
      <vt:lpstr>PowerPoint Presentation</vt:lpstr>
      <vt:lpstr>TAX FILING TIPS</vt:lpstr>
      <vt:lpstr>THE MOST COMMONLY OVERLOOKED DEDUCTIONS</vt:lpstr>
      <vt:lpstr>PowerPoint Presentation</vt:lpstr>
      <vt:lpstr>WHAT IS BUDGETING?</vt:lpstr>
      <vt:lpstr>CREATING A BUDGET</vt:lpstr>
      <vt:lpstr>KEEPING YOUR BUDGET ON TRACK</vt:lpstr>
      <vt:lpstr>PowerPoint Presentation</vt:lpstr>
      <vt:lpstr>CREDIT CARD ADVICE </vt:lpstr>
      <vt:lpstr>ESTABLISHING &amp; PROTECTING YOUR CREDIT </vt:lpstr>
      <vt:lpstr>PowerPoint Presentation</vt:lpstr>
      <vt:lpstr>TYPES OF ACCOUNTS </vt:lpstr>
      <vt:lpstr>SETTING UP AN ACCOUNT </vt:lpstr>
      <vt:lpstr>BALANCING YOUR CHECKBOOK</vt:lpstr>
      <vt:lpstr>DIGITAL BALANCING OPTIONS </vt:lpstr>
      <vt:lpstr>PowerPoint Presentation</vt:lpstr>
      <vt:lpstr>BUYING VS. LEASING A CAR</vt:lpstr>
      <vt:lpstr>THE CAR BUYING PROCESS</vt:lpstr>
      <vt:lpstr>ALL ABOUT AUTO INSURANCE</vt:lpstr>
      <vt:lpstr>PowerPoint Presentation</vt:lpstr>
      <vt:lpstr>RENTING VS. OWNING A HOME</vt:lpstr>
      <vt:lpstr>THE HOME BUYING PROCESS</vt:lpstr>
      <vt:lpstr>UNDERSTANDING THE LEASE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Owen</dc:creator>
  <cp:lastModifiedBy>Jacqueline Belcher</cp:lastModifiedBy>
  <cp:revision>4</cp:revision>
  <dcterms:created xsi:type="dcterms:W3CDTF">2021-10-18T15:26:03Z</dcterms:created>
  <dcterms:modified xsi:type="dcterms:W3CDTF">2023-05-17T16:59:54Z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0x010100ACCD531AFEB56F4B98BB693256DF8805</vt:lpwstr>
  </property>
</Properties>
</file>